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E6EE99A-69E0-487E-BDB9-30895008803C}" type="datetimeFigureOut">
              <a:rPr lang="en-GB" smtClean="0"/>
              <a:pPr/>
              <a:t>17/05/2012</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F7C726D-F306-4ADE-A81C-14D9DD2ED7E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6EE99A-69E0-487E-BDB9-30895008803C}" type="datetimeFigureOut">
              <a:rPr lang="en-GB" smtClean="0"/>
              <a:pPr/>
              <a:t>17/05/2012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F7C726D-F306-4ADE-A81C-14D9DD2ED7E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E6EE99A-69E0-487E-BDB9-30895008803C}" type="datetimeFigureOut">
              <a:rPr lang="en-GB" smtClean="0"/>
              <a:pPr/>
              <a:t>17/05/2012</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F7C726D-F306-4ADE-A81C-14D9DD2ED7E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6EE99A-69E0-487E-BDB9-30895008803C}" type="datetimeFigureOut">
              <a:rPr lang="en-GB" smtClean="0"/>
              <a:pPr/>
              <a:t>17/05/2012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BF7C726D-F306-4ADE-A81C-14D9DD2ED7E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E6EE99A-69E0-487E-BDB9-30895008803C}" type="datetimeFigureOut">
              <a:rPr lang="en-GB" smtClean="0"/>
              <a:pPr/>
              <a:t>17/05/2012</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F7C726D-F306-4ADE-A81C-14D9DD2ED7E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6EE99A-69E0-487E-BDB9-30895008803C}" type="datetimeFigureOut">
              <a:rPr lang="en-GB" smtClean="0"/>
              <a:pPr/>
              <a:t>17/05/2012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F7C726D-F306-4ADE-A81C-14D9DD2ED7E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6EE99A-69E0-487E-BDB9-30895008803C}" type="datetimeFigureOut">
              <a:rPr lang="en-GB" smtClean="0"/>
              <a:pPr/>
              <a:t>17/05/2012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BF7C726D-F306-4ADE-A81C-14D9DD2ED7E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E6EE99A-69E0-487E-BDB9-30895008803C}" type="datetimeFigureOut">
              <a:rPr lang="en-GB" smtClean="0"/>
              <a:pPr/>
              <a:t>17/05/2012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BF7C726D-F306-4ADE-A81C-14D9DD2ED7E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E6EE99A-69E0-487E-BDB9-30895008803C}" type="datetimeFigureOut">
              <a:rPr lang="en-GB" smtClean="0"/>
              <a:pPr/>
              <a:t>17/05/2012</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BF7C726D-F306-4ADE-A81C-14D9DD2ED7E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6EE99A-69E0-487E-BDB9-30895008803C}" type="datetimeFigureOut">
              <a:rPr lang="en-GB" smtClean="0"/>
              <a:pPr/>
              <a:t>17/05/2012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F7C726D-F306-4ADE-A81C-14D9DD2ED7E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E6EE99A-69E0-487E-BDB9-30895008803C}" type="datetimeFigureOut">
              <a:rPr lang="en-GB" smtClean="0"/>
              <a:pPr/>
              <a:t>17/05/2012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BF7C726D-F306-4ADE-A81C-14D9DD2ED7E5}"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E6EE99A-69E0-487E-BDB9-30895008803C}" type="datetimeFigureOut">
              <a:rPr lang="en-GB" smtClean="0"/>
              <a:pPr/>
              <a:t>17/05/2012</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F7C726D-F306-4ADE-A81C-14D9DD2ED7E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Types of intervention </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Biological interventions </a:t>
            </a:r>
            <a:endParaRPr lang="en-GB" dirty="0"/>
          </a:p>
        </p:txBody>
      </p:sp>
      <p:sp>
        <p:nvSpPr>
          <p:cNvPr id="3" name="Content Placeholder 2"/>
          <p:cNvSpPr>
            <a:spLocks noGrp="1"/>
          </p:cNvSpPr>
          <p:nvPr>
            <p:ph idx="1"/>
          </p:nvPr>
        </p:nvSpPr>
        <p:spPr/>
        <p:txBody>
          <a:bodyPr/>
          <a:lstStyle/>
          <a:p>
            <a:r>
              <a:rPr lang="en-GB" dirty="0" smtClean="0"/>
              <a:t>Methadone is a synthetic drug widely used in the treatment of a heroin addiction. </a:t>
            </a:r>
          </a:p>
          <a:p>
            <a:r>
              <a:rPr lang="en-GB" dirty="0" smtClean="0"/>
              <a:t>First the doses are increased to build a tolerance  and then they are slowly decreased until they don’t need it anymore.</a:t>
            </a:r>
          </a:p>
          <a:p>
            <a:r>
              <a:rPr lang="en-GB" dirty="0" smtClean="0"/>
              <a:t>Evaluation is Cohen and Cohen.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Psychological interventions </a:t>
            </a:r>
            <a:endParaRPr lang="en-GB" dirty="0"/>
          </a:p>
        </p:txBody>
      </p:sp>
      <p:sp>
        <p:nvSpPr>
          <p:cNvPr id="3" name="Content Placeholder 2"/>
          <p:cNvSpPr>
            <a:spLocks noGrp="1"/>
          </p:cNvSpPr>
          <p:nvPr>
            <p:ph idx="1"/>
          </p:nvPr>
        </p:nvSpPr>
        <p:spPr/>
        <p:txBody>
          <a:bodyPr>
            <a:normAutofit fontScale="92500"/>
          </a:bodyPr>
          <a:lstStyle/>
          <a:p>
            <a:pPr>
              <a:spcBef>
                <a:spcPct val="50000"/>
              </a:spcBef>
              <a:buFontTx/>
              <a:buChar char="•"/>
            </a:pPr>
            <a:r>
              <a:rPr lang="en-GB" sz="3600" dirty="0" smtClean="0"/>
              <a:t> </a:t>
            </a:r>
            <a:r>
              <a:rPr lang="en-GB" sz="2100" dirty="0" smtClean="0"/>
              <a:t>Psychological Interventions include the use of counsellors who work on a one-to-one basis with the client, &amp; may include medical treatments as well, in addition to drawing on  a team of related experts if necessary to provide a more holistic treatment</a:t>
            </a:r>
          </a:p>
          <a:p>
            <a:pPr>
              <a:spcBef>
                <a:spcPct val="50000"/>
              </a:spcBef>
              <a:buFontTx/>
              <a:buChar char="•"/>
            </a:pPr>
            <a:r>
              <a:rPr lang="en-GB" sz="2100" dirty="0" smtClean="0"/>
              <a:t> Support groups can also be effective &amp; allow the addict to share their experiences with like-minded individuals; these include Alcoholics Anonymous &amp; Gamblers Anonymous – many also run support groups for the families &amp; friends of those with addictions, recognising that the addict’s behaviour also has repercussions for those closest to them </a:t>
            </a:r>
          </a:p>
          <a:p>
            <a:pPr>
              <a:spcBef>
                <a:spcPct val="50000"/>
              </a:spcBef>
              <a:buFontTx/>
              <a:buChar char="•"/>
            </a:pPr>
            <a:r>
              <a:rPr lang="en-GB" sz="2100" dirty="0" smtClean="0"/>
              <a:t>CBT can be used to change people's perception about their addiction and learn new ways of coping with circumstances that led to these behaviour in the past. </a:t>
            </a:r>
            <a:endParaRPr lang="en-GB" sz="2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Public health interventions </a:t>
            </a:r>
            <a:endParaRPr lang="en-GB" dirty="0"/>
          </a:p>
        </p:txBody>
      </p:sp>
      <p:sp>
        <p:nvSpPr>
          <p:cNvPr id="3" name="Content Placeholder 2"/>
          <p:cNvSpPr>
            <a:spLocks noGrp="1"/>
          </p:cNvSpPr>
          <p:nvPr>
            <p:ph idx="1"/>
          </p:nvPr>
        </p:nvSpPr>
        <p:spPr/>
        <p:txBody>
          <a:bodyPr/>
          <a:lstStyle/>
          <a:p>
            <a:r>
              <a:rPr lang="en-GB" dirty="0" smtClean="0"/>
              <a:t> </a:t>
            </a:r>
            <a:r>
              <a:rPr lang="en-GB" sz="2400" dirty="0" smtClean="0"/>
              <a:t>Public health interventions &amp; legislation include the use of campaigns to target ABs via the media such as TV adverts to help stop smoking, as well as steps taken to change the law so that alcohol, tobacco or other drugs &amp; ABs are restricted in their availability or accessibility e.g. raising the age at which a person is able to purchase alcohol or tobacco or enter a casino. </a:t>
            </a:r>
          </a:p>
          <a:p>
            <a:r>
              <a:rPr lang="en-GB" sz="2400" dirty="0" smtClean="0"/>
              <a:t>They also have telephone quit line  services, which help people as they feel supported.  </a:t>
            </a:r>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Now individually  using your textbooks, and notes fill in the gaps on your worksheets. </a:t>
            </a:r>
          </a:p>
          <a:p>
            <a:r>
              <a:rPr lang="en-GB" dirty="0" smtClean="0"/>
              <a:t>Get into groups and write one of the paragraphs on the sample essay.</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TotalTime>
  <Words>300</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Types of intervention </vt:lpstr>
      <vt:lpstr>Biological interventions </vt:lpstr>
      <vt:lpstr>Psychological interventions </vt:lpstr>
      <vt:lpstr>Public health interventions </vt:lpstr>
      <vt:lpstr>Task</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intervention </dc:title>
  <dc:creator>fhs8884</dc:creator>
  <cp:lastModifiedBy>amaclean</cp:lastModifiedBy>
  <cp:revision>8</cp:revision>
  <dcterms:created xsi:type="dcterms:W3CDTF">2012-05-16T14:12:02Z</dcterms:created>
  <dcterms:modified xsi:type="dcterms:W3CDTF">2012-05-17T13:52:58Z</dcterms:modified>
</cp:coreProperties>
</file>