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B6C2F-0300-4A0E-9C7E-3A804CA90525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FEA43-8C57-4D86-97B6-FC3466E742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FEA43-8C57-4D86-97B6-FC3466E7426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2BA3-2915-4984-A22F-C3C814BB869E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C066-0A9E-4F85-9B25-1AE5652252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The effects of stress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this pp you will understand the effects of stress on the immune system, cardiovascular and mental health disorders . </a:t>
            </a:r>
          </a:p>
          <a:p>
            <a:endParaRPr lang="en-GB" dirty="0"/>
          </a:p>
          <a:p>
            <a:r>
              <a:rPr lang="en-GB" dirty="0" smtClean="0"/>
              <a:t>Plus you will answer exam questions </a:t>
            </a:r>
            <a:r>
              <a:rPr lang="en-GB" dirty="0" smtClean="0">
                <a:sym typeface="Wingdings" pitchFamily="2" charset="2"/>
              </a:rPr>
              <a:t>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Cardiovascular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Cardiovascular disorder refers to any disorder of  the heart and circulatory system. 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This includes coronary heart disease known as CHD and hypertension – high blood pressure.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Cardiovascular disorders are affected by lifestyle, diet, smoking ect </a:t>
            </a:r>
          </a:p>
          <a:p>
            <a:r>
              <a:rPr lang="en-GB" dirty="0" smtClean="0"/>
              <a:t>However, stress has become concerned in the development of disorders.  </a:t>
            </a:r>
          </a:p>
          <a:p>
            <a:r>
              <a:rPr lang="en-GB" dirty="0" smtClean="0"/>
              <a:t>There are different explanations to propose how stress might cause cardiovascular problems.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Stress activates the sympathetic branch of the autonomic nervous system, leading to a constriction of the blood vessels and a rise in blood pressure and heart rate. </a:t>
            </a:r>
          </a:p>
          <a:p>
            <a:r>
              <a:rPr lang="en-GB" dirty="0" smtClean="0"/>
              <a:t>An increase in heart rate may wear away the lining of the blood vessels.</a:t>
            </a:r>
          </a:p>
          <a:p>
            <a:r>
              <a:rPr lang="en-GB" dirty="0" smtClean="0"/>
              <a:t>Stress leads to increased glucose levels, leading to clumps blocking the blood vessels.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Cardiovascular disorders and anger – an acute stressor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Williams conducted a study to see whether anger was linked to heart disease. </a:t>
            </a:r>
          </a:p>
          <a:p>
            <a:r>
              <a:rPr lang="en-GB" dirty="0" smtClean="0"/>
              <a:t>Research suggested that ‘individuals who find themselves prone to anger might benefit from anger management training’. </a:t>
            </a:r>
          </a:p>
          <a:p>
            <a:r>
              <a:rPr lang="en-GB" dirty="0" smtClean="0"/>
              <a:t>This study is reliable as it has a large sample.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Cardiovascular disorders and work-related stress (a chronic stressor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Russek looked at heart disease in medical professionals. </a:t>
            </a:r>
          </a:p>
          <a:p>
            <a:r>
              <a:rPr lang="en-GB" dirty="0" smtClean="0"/>
              <a:t>One group of doctors was chosen as high-stress while others were classed as low-stress. Russek found heart disease was greatest among GP’s than dermatologists. </a:t>
            </a:r>
          </a:p>
          <a:p>
            <a:r>
              <a:rPr lang="en-GB" dirty="0" smtClean="0"/>
              <a:t>This supports the view that stress is linked to heart disease.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The effects of stress on existing conditions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Sheps et al (2002) conducted a crucial to show that stress can be fatal for people with existing coronary artery disease . The focused their research on volunteers with ischemia – reduced blood flow to the heart. They gave 173 men and women different psychological tests. </a:t>
            </a:r>
          </a:p>
          <a:p>
            <a:r>
              <a:rPr lang="en-GB" sz="2400" dirty="0" smtClean="0"/>
              <a:t>The found: </a:t>
            </a:r>
          </a:p>
          <a:p>
            <a:pPr>
              <a:buFontTx/>
              <a:buChar char="-"/>
            </a:pPr>
            <a:r>
              <a:rPr lang="en-GB" sz="2400" dirty="0" smtClean="0"/>
              <a:t>Their blood pressure increased</a:t>
            </a:r>
          </a:p>
          <a:p>
            <a:pPr>
              <a:buFontTx/>
              <a:buChar char="-"/>
            </a:pPr>
            <a:r>
              <a:rPr lang="en-GB" sz="2400" dirty="0" smtClean="0"/>
              <a:t>In 50% of participants sections of the muscle of the left ventricle began to beat faster </a:t>
            </a:r>
          </a:p>
          <a:p>
            <a:pPr>
              <a:buNone/>
            </a:pPr>
            <a:r>
              <a:rPr lang="en-GB" sz="2400" dirty="0" smtClean="0"/>
              <a:t>Of all participants 44% of those who had shown the erratic heartbeats died within 3 to 4years, compared to 18&amp; who had not. </a:t>
            </a:r>
          </a:p>
          <a:p>
            <a:pPr>
              <a:buNone/>
            </a:pPr>
            <a:r>
              <a:rPr lang="en-GB" sz="2400" dirty="0" smtClean="0"/>
              <a:t>This shows that psychological stress can dramatically increase the risk of death with poor coronary artery circulation.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Psychology in action </a:t>
            </a:r>
            <a:r>
              <a:rPr lang="en-GB" dirty="0" smtClean="0"/>
              <a:t>:D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Rick has been working on a major book project for the last two months. This has meant him frequently working for 12hours a day and also constantly having hiss boss on the phone asking when he would be able to meet various deadlines . </a:t>
            </a:r>
          </a:p>
          <a:p>
            <a:r>
              <a:rPr lang="en-GB" b="1" dirty="0" smtClean="0"/>
              <a:t>Use your psychological knowledge to advise him of some of the physiological effects that working like this will have.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462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effects of stress</vt:lpstr>
      <vt:lpstr>Slide 2</vt:lpstr>
      <vt:lpstr>Cardiovascular </vt:lpstr>
      <vt:lpstr>Slide 4</vt:lpstr>
      <vt:lpstr>Slide 5</vt:lpstr>
      <vt:lpstr>Cardiovascular disorders and anger – an acute stressor </vt:lpstr>
      <vt:lpstr>Cardiovascular disorders and work-related stress (a chronic stressor)</vt:lpstr>
      <vt:lpstr>The effects of stress on existing conditions </vt:lpstr>
      <vt:lpstr>Psychology in action :D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stress</dc:title>
  <dc:creator>FHS9019</dc:creator>
  <cp:lastModifiedBy>amaclean</cp:lastModifiedBy>
  <cp:revision>20</cp:revision>
  <dcterms:created xsi:type="dcterms:W3CDTF">2012-02-06T11:12:51Z</dcterms:created>
  <dcterms:modified xsi:type="dcterms:W3CDTF">2012-02-08T15:29:20Z</dcterms:modified>
</cp:coreProperties>
</file>