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B635A71-25DC-4392-9315-438A77C17CC9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E0B2FC-79AE-410D-8855-F93215563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35A71-25DC-4392-9315-438A77C17CC9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E0B2FC-79AE-410D-8855-F93215563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B635A71-25DC-4392-9315-438A77C17CC9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E0B2FC-79AE-410D-8855-F93215563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35A71-25DC-4392-9315-438A77C17CC9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E0B2FC-79AE-410D-8855-F93215563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635A71-25DC-4392-9315-438A77C17CC9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AE0B2FC-79AE-410D-8855-F93215563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35A71-25DC-4392-9315-438A77C17CC9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E0B2FC-79AE-410D-8855-F93215563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35A71-25DC-4392-9315-438A77C17CC9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E0B2FC-79AE-410D-8855-F93215563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35A71-25DC-4392-9315-438A77C17CC9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E0B2FC-79AE-410D-8855-F93215563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635A71-25DC-4392-9315-438A77C17CC9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E0B2FC-79AE-410D-8855-F93215563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35A71-25DC-4392-9315-438A77C17CC9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E0B2FC-79AE-410D-8855-F93215563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635A71-25DC-4392-9315-438A77C17CC9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E0B2FC-79AE-410D-8855-F93215563F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B635A71-25DC-4392-9315-438A77C17CC9}" type="datetimeFigureOut">
              <a:rPr lang="en-GB" smtClean="0"/>
              <a:pPr/>
              <a:t>08/02/2012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AE0B2FC-79AE-410D-8855-F93215563FB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Stress and the workplace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studies to consider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Role conflict: </a:t>
            </a:r>
            <a:r>
              <a:rPr lang="en-GB" b="1" dirty="0" err="1" smtClean="0"/>
              <a:t>Pomaki</a:t>
            </a:r>
            <a:r>
              <a:rPr lang="en-GB" b="1" dirty="0" smtClean="0"/>
              <a:t> et al </a:t>
            </a:r>
            <a:r>
              <a:rPr lang="en-GB" dirty="0" smtClean="0"/>
              <a:t>(2007): 226 hospital doctors showed role conflict directly associated with emotional exhaustion and depression. </a:t>
            </a:r>
          </a:p>
          <a:p>
            <a:endParaRPr lang="en-GB" dirty="0" smtClean="0"/>
          </a:p>
          <a:p>
            <a:r>
              <a:rPr lang="en-GB" b="1" dirty="0" smtClean="0"/>
              <a:t>Fox et al</a:t>
            </a:r>
            <a:r>
              <a:rPr lang="en-GB" dirty="0" smtClean="0"/>
              <a:t> (1993) found a combination of low control and high demands was related to high blood pressure in nurses.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QN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8048" t="13689" r="17295" b="15009"/>
          <a:stretch>
            <a:fillRect/>
          </a:stretch>
        </p:blipFill>
        <p:spPr bwMode="auto">
          <a:xfrm>
            <a:off x="395536" y="1556791"/>
            <a:ext cx="7416824" cy="4792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QN 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058" t="8596" r="19285" b="62544"/>
          <a:stretch>
            <a:fillRect/>
          </a:stretch>
        </p:blipFill>
        <p:spPr bwMode="auto">
          <a:xfrm>
            <a:off x="395535" y="1772816"/>
            <a:ext cx="7433767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ms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4069" t="8596" r="12321" b="33683"/>
          <a:stretch>
            <a:fillRect/>
          </a:stretch>
        </p:blipFill>
        <p:spPr bwMode="auto">
          <a:xfrm>
            <a:off x="0" y="1700808"/>
            <a:ext cx="817240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Marks 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8048" t="45945" r="18290" b="13311"/>
          <a:stretch>
            <a:fillRect/>
          </a:stretch>
        </p:blipFill>
        <p:spPr bwMode="auto">
          <a:xfrm>
            <a:off x="395535" y="1700808"/>
            <a:ext cx="7680853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Categories for stressors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400" b="1" u="sng" dirty="0" smtClean="0"/>
              <a:t>Environment</a:t>
            </a:r>
            <a:r>
              <a:rPr lang="en-GB" sz="2400" u="sng" dirty="0" smtClean="0"/>
              <a:t>;</a:t>
            </a:r>
            <a:r>
              <a:rPr lang="en-GB" sz="2400" dirty="0" smtClean="0"/>
              <a:t> heating, lighting, arrangement of workplace etc</a:t>
            </a:r>
          </a:p>
          <a:p>
            <a:pPr>
              <a:lnSpc>
                <a:spcPct val="90000"/>
              </a:lnSpc>
            </a:pPr>
            <a:r>
              <a:rPr lang="en-GB" sz="2400" b="1" u="sng" dirty="0" smtClean="0"/>
              <a:t>Home-work interface</a:t>
            </a:r>
            <a:r>
              <a:rPr lang="en-GB" sz="2400" u="sng" dirty="0" smtClean="0"/>
              <a:t>;</a:t>
            </a:r>
            <a:r>
              <a:rPr lang="en-GB" sz="2400" dirty="0" smtClean="0"/>
              <a:t> balancing the demands of home (</a:t>
            </a:r>
            <a:r>
              <a:rPr lang="en-GB" sz="2400" dirty="0" err="1" smtClean="0"/>
              <a:t>children,family</a:t>
            </a:r>
            <a:r>
              <a:rPr lang="en-GB" sz="2400" dirty="0" smtClean="0"/>
              <a:t> etc) and work – concept of ‘work life balance’</a:t>
            </a:r>
          </a:p>
          <a:p>
            <a:pPr>
              <a:lnSpc>
                <a:spcPct val="90000"/>
              </a:lnSpc>
            </a:pPr>
            <a:r>
              <a:rPr lang="en-GB" sz="2400" b="1" u="sng" dirty="0" smtClean="0"/>
              <a:t>Control in the workplace</a:t>
            </a:r>
            <a:r>
              <a:rPr lang="en-GB" sz="2400" u="sng" dirty="0" smtClean="0"/>
              <a:t> </a:t>
            </a:r>
            <a:r>
              <a:rPr lang="en-GB" sz="2400" dirty="0" smtClean="0"/>
              <a:t>– how much control a worker has in their job and what they do</a:t>
            </a:r>
          </a:p>
          <a:p>
            <a:pPr>
              <a:lnSpc>
                <a:spcPct val="90000"/>
              </a:lnSpc>
            </a:pPr>
            <a:r>
              <a:rPr lang="en-GB" sz="2400" b="1" u="sng" dirty="0" smtClean="0"/>
              <a:t>Workload</a:t>
            </a:r>
            <a:r>
              <a:rPr lang="en-GB" sz="2400" dirty="0" smtClean="0"/>
              <a:t> – how much or little work is placed on the individual</a:t>
            </a:r>
          </a:p>
          <a:p>
            <a:pPr>
              <a:lnSpc>
                <a:spcPct val="90000"/>
              </a:lnSpc>
            </a:pPr>
            <a:r>
              <a:rPr lang="en-GB" sz="2400" b="1" u="sng" dirty="0" smtClean="0"/>
              <a:t>Interpersonal factors</a:t>
            </a:r>
            <a:r>
              <a:rPr lang="en-GB" sz="2400" u="sng" dirty="0" smtClean="0"/>
              <a:t> </a:t>
            </a:r>
            <a:r>
              <a:rPr lang="en-GB" sz="2400" dirty="0" smtClean="0"/>
              <a:t>– how well you get on or work with other employees, boss etc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Marmot et al (1997)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Assessed how workload and job control contribute to stress levels. </a:t>
            </a:r>
          </a:p>
          <a:p>
            <a:r>
              <a:rPr lang="en-GB" sz="3200" dirty="0" smtClean="0"/>
              <a:t>Marmot suggested that in the civil service high grade employees will experience high workload whereas low grade civil servants will experience low job control.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He used a sample of 7372 civil servants who answered a questionnaire on workload/ job control/ amount of social support. </a:t>
            </a:r>
          </a:p>
          <a:p>
            <a:r>
              <a:rPr lang="en-GB" sz="3200" dirty="0" smtClean="0"/>
              <a:t>The PP’s were checked for signs of cardiovascular disease and were re-assessed after 5 years.</a:t>
            </a:r>
            <a:r>
              <a:rPr lang="en-GB" dirty="0" smtClean="0"/>
              <a:t> 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Workload: found no link with stress- related illness and so concluded that job demand is not a significant factor in stress </a:t>
            </a:r>
          </a:p>
          <a:p>
            <a:endParaRPr lang="en-GB" dirty="0" smtClean="0"/>
          </a:p>
          <a:p>
            <a:r>
              <a:rPr lang="en-GB" dirty="0" smtClean="0"/>
              <a:t>Control: PP’s in high grades developed fewer cardiovascular problems than those in lower grades. </a:t>
            </a:r>
          </a:p>
          <a:p>
            <a:endParaRPr lang="en-GB" dirty="0" smtClean="0"/>
          </a:p>
          <a:p>
            <a:r>
              <a:rPr lang="en-GB" dirty="0" smtClean="0"/>
              <a:t>Therefore: high grade civil servants have high job control and more social support so lower stress- related illness cases. </a:t>
            </a:r>
          </a:p>
          <a:p>
            <a:r>
              <a:rPr lang="en-GB" dirty="0" smtClean="0"/>
              <a:t>Low grade civil servants have low hob control and less social support so higher stress- related illness cases. 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G – 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although a large sample has been used, the study is gender bias and has only been carried out with civil servants. Also mediating factors haven’t been accounted for. E.g. Vulnerability to illness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 – </a:t>
            </a:r>
            <a:r>
              <a:rPr lang="en-GB" dirty="0" smtClean="0"/>
              <a:t>repeatable, however as it is a longitudinal study it would be time consuming.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V - 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self-report questionnaire – could provoke demand characteristics.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Johannson</a:t>
            </a:r>
            <a:r>
              <a:rPr lang="en-GB" dirty="0" smtClean="0"/>
              <a:t> et al (1978)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Examined different aspects of demand and workload </a:t>
            </a:r>
          </a:p>
          <a:p>
            <a:r>
              <a:rPr lang="en-GB" dirty="0" smtClean="0"/>
              <a:t>Looked at the effects of performing repetitive jobs that require continuous attention and some responsibility.</a:t>
            </a:r>
          </a:p>
          <a:p>
            <a:r>
              <a:rPr lang="en-GB" dirty="0" smtClean="0"/>
              <a:t>Sawyers in Swedish sawmills (high risk group) have a stressful job with repetitive tasks and a sense of responsibility; if they fall behind with production then the entire company suffers.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high risk groups were found to have higher illness rates and higher levels of adrenaline in their urine then low risk groups.</a:t>
            </a:r>
          </a:p>
          <a:p>
            <a:r>
              <a:rPr lang="en-GB" dirty="0" smtClean="0"/>
              <a:t>High risk groups also had higher levels of stress hormones on work days than on rest days. </a:t>
            </a:r>
          </a:p>
          <a:p>
            <a:endParaRPr lang="en-GB" dirty="0" smtClean="0"/>
          </a:p>
          <a:p>
            <a:r>
              <a:rPr lang="en-GB" dirty="0" smtClean="0"/>
              <a:t>Low risk groups = maintenance workers who had less monotonous jobs.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G – 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study only includes the role of sawyers. Also all PP’s were men therefore could be seen as gender – bias.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 – 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Repeatable so could be seen as reliable.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V - </a:t>
            </a: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high ecological validity </a:t>
            </a:r>
          </a:p>
          <a:p>
            <a:pPr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- self – report which may provoke demand characteristics </a:t>
            </a:r>
          </a:p>
          <a:p>
            <a:pPr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</TotalTime>
  <Words>537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Stress and the workplace</vt:lpstr>
      <vt:lpstr>Categories for stressors </vt:lpstr>
      <vt:lpstr>Marmot et al (1997)</vt:lpstr>
      <vt:lpstr>Slide 4</vt:lpstr>
      <vt:lpstr>Findings</vt:lpstr>
      <vt:lpstr>EVALUATION</vt:lpstr>
      <vt:lpstr>Johannson et al (1978)</vt:lpstr>
      <vt:lpstr>Findings</vt:lpstr>
      <vt:lpstr>Evaluation </vt:lpstr>
      <vt:lpstr>Other studies to consider </vt:lpstr>
      <vt:lpstr>Exam QN</vt:lpstr>
      <vt:lpstr>EXAM QN </vt:lpstr>
      <vt:lpstr>ms</vt:lpstr>
      <vt:lpstr>Marks 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and the workplace</dc:title>
  <dc:creator>fhs9111</dc:creator>
  <cp:lastModifiedBy>amaclean</cp:lastModifiedBy>
  <cp:revision>13</cp:revision>
  <dcterms:created xsi:type="dcterms:W3CDTF">2012-02-08T10:44:48Z</dcterms:created>
  <dcterms:modified xsi:type="dcterms:W3CDTF">2012-02-08T15:14:31Z</dcterms:modified>
</cp:coreProperties>
</file>