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8BF5070-CB39-4BB5-BF5B-8D72C46BAEE8}" type="datetimeFigureOut">
              <a:rPr lang="en-GB" smtClean="0"/>
              <a:t>08/02/2012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7BE76D4-0C10-4C80-9641-44E494BFB1E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F5070-CB39-4BB5-BF5B-8D72C46BAEE8}" type="datetimeFigureOut">
              <a:rPr lang="en-GB" smtClean="0"/>
              <a:t>08/02/2012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76D4-0C10-4C80-9641-44E494BFB1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F5070-CB39-4BB5-BF5B-8D72C46BAEE8}" type="datetimeFigureOut">
              <a:rPr lang="en-GB" smtClean="0"/>
              <a:t>08/02/2012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76D4-0C10-4C80-9641-44E494BFB1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8BF5070-CB39-4BB5-BF5B-8D72C46BAEE8}" type="datetimeFigureOut">
              <a:rPr lang="en-GB" smtClean="0"/>
              <a:t>08/02/2012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7BE76D4-0C10-4C80-9641-44E494BFB1EE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8BF5070-CB39-4BB5-BF5B-8D72C46BAEE8}" type="datetimeFigureOut">
              <a:rPr lang="en-GB" smtClean="0"/>
              <a:t>08/02/2012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7BE76D4-0C10-4C80-9641-44E494BFB1E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F5070-CB39-4BB5-BF5B-8D72C46BAEE8}" type="datetimeFigureOut">
              <a:rPr lang="en-GB" smtClean="0"/>
              <a:t>08/02/2012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76D4-0C10-4C80-9641-44E494BFB1EE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F5070-CB39-4BB5-BF5B-8D72C46BAEE8}" type="datetimeFigureOut">
              <a:rPr lang="en-GB" smtClean="0"/>
              <a:t>08/02/2012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76D4-0C10-4C80-9641-44E494BFB1EE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8BF5070-CB39-4BB5-BF5B-8D72C46BAEE8}" type="datetimeFigureOut">
              <a:rPr lang="en-GB" smtClean="0"/>
              <a:t>08/02/2012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BE76D4-0C10-4C80-9641-44E494BFB1E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F5070-CB39-4BB5-BF5B-8D72C46BAEE8}" type="datetimeFigureOut">
              <a:rPr lang="en-GB" smtClean="0"/>
              <a:t>08/02/2012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76D4-0C10-4C80-9641-44E494BFB1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8BF5070-CB39-4BB5-BF5B-8D72C46BAEE8}" type="datetimeFigureOut">
              <a:rPr lang="en-GB" smtClean="0"/>
              <a:t>08/02/2012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7BE76D4-0C10-4C80-9641-44E494BFB1EE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8BF5070-CB39-4BB5-BF5B-8D72C46BAEE8}" type="datetimeFigureOut">
              <a:rPr lang="en-GB" smtClean="0"/>
              <a:t>08/02/2012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BE76D4-0C10-4C80-9641-44E494BFB1EE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8BF5070-CB39-4BB5-BF5B-8D72C46BAEE8}" type="datetimeFigureOut">
              <a:rPr lang="en-GB" smtClean="0"/>
              <a:t>08/02/2012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7BE76D4-0C10-4C80-9641-44E494BFB1E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Stress </a:t>
            </a:r>
            <a:r>
              <a:rPr lang="en-GB" dirty="0"/>
              <a:t>A</a:t>
            </a:r>
            <a:r>
              <a:rPr lang="en-GB" dirty="0" smtClean="0"/>
              <a:t>nd </a:t>
            </a:r>
            <a:r>
              <a:rPr lang="en-GB" dirty="0"/>
              <a:t>T</a:t>
            </a:r>
            <a:r>
              <a:rPr lang="en-GB" dirty="0" smtClean="0"/>
              <a:t>he Immune System.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404664"/>
            <a:ext cx="8229600" cy="6453336"/>
          </a:xfrm>
        </p:spPr>
        <p:txBody>
          <a:bodyPr>
            <a:noAutofit/>
          </a:bodyPr>
          <a:lstStyle/>
          <a:p>
            <a:pPr fontAlgn="base"/>
            <a:r>
              <a:rPr lang="en-GB" sz="2200" dirty="0" smtClean="0">
                <a:latin typeface="Arial" pitchFamily="34" charset="0"/>
                <a:cs typeface="Arial" pitchFamily="34" charset="0"/>
              </a:rPr>
              <a:t>The main types of immune cells are white blood cells. There are two types of white blood cells – lymphocytes and phagocytes.</a:t>
            </a:r>
            <a:br>
              <a:rPr lang="en-GB" sz="2200" dirty="0" smtClean="0">
                <a:latin typeface="Arial" pitchFamily="34" charset="0"/>
                <a:cs typeface="Arial" pitchFamily="34" charset="0"/>
              </a:rPr>
            </a:br>
            <a:endParaRPr lang="en-GB" sz="2200" dirty="0" smtClean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en-GB" sz="2200" dirty="0" smtClean="0">
                <a:latin typeface="Arial" pitchFamily="34" charset="0"/>
                <a:cs typeface="Arial" pitchFamily="34" charset="0"/>
              </a:rPr>
              <a:t>When we’re stressed, the immune system’s ability to fight off antigens is reduced. That is why we are more susceptible to infections.</a:t>
            </a:r>
            <a:br>
              <a:rPr lang="en-GB" sz="2200" dirty="0" smtClean="0">
                <a:latin typeface="Arial" pitchFamily="34" charset="0"/>
                <a:cs typeface="Arial" pitchFamily="34" charset="0"/>
              </a:rPr>
            </a:br>
            <a:endParaRPr lang="en-GB" sz="2200" dirty="0" smtClean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en-GB" sz="2200" dirty="0" smtClean="0">
                <a:latin typeface="Arial" pitchFamily="34" charset="0"/>
                <a:cs typeface="Arial" pitchFamily="34" charset="0"/>
              </a:rPr>
              <a:t>The stress hormone corticosteroid can suppress the effectiveness of the immune system (e.g. lowers the number of lymphocytes). </a:t>
            </a:r>
            <a:br>
              <a:rPr lang="en-GB" sz="2200" dirty="0" smtClean="0">
                <a:latin typeface="Arial" pitchFamily="34" charset="0"/>
                <a:cs typeface="Arial" pitchFamily="34" charset="0"/>
              </a:rPr>
            </a:br>
            <a:endParaRPr lang="en-GB" sz="2200" dirty="0" smtClean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en-GB" sz="2200" dirty="0" smtClean="0">
                <a:latin typeface="Arial" pitchFamily="34" charset="0"/>
                <a:cs typeface="Arial" pitchFamily="34" charset="0"/>
              </a:rPr>
              <a:t>Stress can also have an indirect effect on the immune system as a person may use unhealthy behavioural coping strategies to reduce their stress, such as drinking and smoking. </a:t>
            </a:r>
            <a:br>
              <a:rPr lang="en-GB" sz="2200" dirty="0" smtClean="0">
                <a:latin typeface="Arial" pitchFamily="34" charset="0"/>
                <a:cs typeface="Arial" pitchFamily="34" charset="0"/>
              </a:rPr>
            </a:br>
            <a:endParaRPr lang="en-GB" sz="2200" dirty="0" smtClean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en-GB" sz="2200" dirty="0" smtClean="0">
                <a:latin typeface="Arial" pitchFamily="34" charset="0"/>
                <a:cs typeface="Arial" pitchFamily="34" charset="0"/>
              </a:rPr>
              <a:t>Stress is linked to: headaches; infectious illness (e.g. ‘flu); cardiovascular disease; diabetes, asthma and gastric ulcers.</a:t>
            </a:r>
            <a:br>
              <a:rPr lang="en-GB" sz="2200" dirty="0" smtClean="0">
                <a:latin typeface="Arial" pitchFamily="34" charset="0"/>
                <a:cs typeface="Arial" pitchFamily="34" charset="0"/>
              </a:rPr>
            </a:br>
            <a:endParaRPr lang="en-GB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GB" sz="4800" dirty="0"/>
              <a:t>Stress responses increase strain upon circulatory system due to </a:t>
            </a:r>
            <a:r>
              <a:rPr lang="en-GB" sz="4800" b="1" dirty="0"/>
              <a:t>increased heart rate</a:t>
            </a:r>
            <a:r>
              <a:rPr lang="en-GB" sz="4800" dirty="0"/>
              <a:t> etc. Stress can also affect the immune system by raising blood pressure.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stress-illnes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</TotalTime>
  <Words>39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Stress And The Immune System. </vt:lpstr>
      <vt:lpstr>Slide 2</vt:lpstr>
      <vt:lpstr>Slide 3</vt:lpstr>
      <vt:lpstr>Slide 4</vt:lpstr>
    </vt:vector>
  </TitlesOfParts>
  <Company>Featherstone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 And The Immune System. </dc:title>
  <dc:creator>fhs9104</dc:creator>
  <cp:lastModifiedBy>fhs9104</cp:lastModifiedBy>
  <cp:revision>10</cp:revision>
  <dcterms:created xsi:type="dcterms:W3CDTF">2012-02-08T10:48:16Z</dcterms:created>
  <dcterms:modified xsi:type="dcterms:W3CDTF">2012-02-08T11:33:41Z</dcterms:modified>
</cp:coreProperties>
</file>