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64F21A-5A11-45D8-B19D-7B8C51AB92A3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C1F7B5-38EE-40F2-AD4B-6191A2257B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Stress and personality types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Vinay, Anjali and Fowsiya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1: Focusing on stressor and learns about its symptoms</a:t>
            </a:r>
          </a:p>
          <a:p>
            <a:r>
              <a:rPr lang="en-GB" dirty="0" smtClean="0"/>
              <a:t>Step 2: Reliving stress encounters: Participant taught how to cope with the stressor</a:t>
            </a:r>
          </a:p>
          <a:p>
            <a:r>
              <a:rPr lang="en-GB" dirty="0" smtClean="0"/>
              <a:t>Step 3: Self-improvement: Participant learns how to cope and learns new techniques on how to cope.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Strengths:</a:t>
            </a:r>
          </a:p>
          <a:p>
            <a:r>
              <a:rPr lang="en-GB" dirty="0" smtClean="0"/>
              <a:t>There is evidence from previous research by Maddi, where an increase in hardiness was recorded.</a:t>
            </a:r>
          </a:p>
          <a:p>
            <a:r>
              <a:rPr lang="en-GB" dirty="0" smtClean="0"/>
              <a:t>Weaknesses:</a:t>
            </a:r>
          </a:p>
          <a:p>
            <a:r>
              <a:rPr lang="en-GB" dirty="0" smtClean="0"/>
              <a:t>The procedures may be lengthy and require commitment of time and effort.</a:t>
            </a:r>
          </a:p>
          <a:p>
            <a:r>
              <a:rPr lang="en-GB" dirty="0" smtClean="0"/>
              <a:t>Cannot generalise because study only based on white middle-class businessmen.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take a few minutes break before attempting these questions. You must use a black ball-point pen and have a calculator ready.</a:t>
            </a:r>
          </a:p>
          <a:p>
            <a:r>
              <a:rPr lang="en-GB" dirty="0" smtClean="0"/>
              <a:t>Please look at the answers when you have tried your best and have no clue whatsoever.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Numero</a:t>
            </a:r>
            <a:r>
              <a:rPr lang="en-GB" dirty="0" smtClean="0"/>
              <a:t> </a:t>
            </a:r>
            <a:r>
              <a:rPr lang="en-GB" dirty="0" err="1" smtClean="0"/>
              <a:t>uno</a:t>
            </a:r>
            <a:r>
              <a:rPr lang="en-GB" dirty="0" smtClean="0"/>
              <a:t>: January 2009 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Numero</a:t>
            </a:r>
            <a:r>
              <a:rPr lang="en-GB" dirty="0" smtClean="0"/>
              <a:t> dos: June 2010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 A personality: A type of personality which is characterized by constant time pressure, competitiveness in work and social situations  and anger.</a:t>
            </a:r>
          </a:p>
          <a:p>
            <a:r>
              <a:rPr lang="en-GB" dirty="0" smtClean="0"/>
              <a:t> Hardy personality: provides defences against the negative effects of stress. This can be seen by having control over stressful situations and a mindset to meet challenges.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on type A personality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dirty="0"/>
              <a:t>Friedman &amp; Rosenman</a:t>
            </a:r>
          </a:p>
          <a:p>
            <a:r>
              <a:rPr lang="en-GB" dirty="0"/>
              <a:t>Carried out a group study with approximately 3000 men, aged 39-59, living in California</a:t>
            </a:r>
          </a:p>
          <a:p>
            <a:pPr lvl="0"/>
            <a:r>
              <a:rPr lang="en-GB" dirty="0"/>
              <a:t>1. </a:t>
            </a:r>
            <a:r>
              <a:rPr lang="en-GB" dirty="0" smtClean="0"/>
              <a:t>They </a:t>
            </a:r>
            <a:r>
              <a:rPr lang="en-GB" dirty="0"/>
              <a:t>were examined for signs of CHD (to exclude any participants who were already ill)</a:t>
            </a:r>
          </a:p>
          <a:p>
            <a:pPr lvl="0"/>
            <a:r>
              <a:rPr lang="en-GB" dirty="0" smtClean="0"/>
              <a:t>2. The </a:t>
            </a:r>
            <a:r>
              <a:rPr lang="en-GB" dirty="0"/>
              <a:t>participants sorted into personality types using structured interview</a:t>
            </a:r>
          </a:p>
          <a:p>
            <a:r>
              <a:rPr lang="en-GB" dirty="0"/>
              <a:t>The interview asked questions on how they respond to everyday pressures</a:t>
            </a:r>
          </a:p>
          <a:p>
            <a:r>
              <a:rPr lang="en-GB" dirty="0"/>
              <a:t>The interview also done in a provocative manner to bring out Type A behaviour</a:t>
            </a:r>
          </a:p>
          <a:p>
            <a:pPr lvl="0"/>
            <a:r>
              <a:rPr lang="en-GB" dirty="0"/>
              <a:t>3. </a:t>
            </a:r>
            <a:r>
              <a:rPr lang="en-GB" dirty="0" smtClean="0"/>
              <a:t>They </a:t>
            </a:r>
            <a:r>
              <a:rPr lang="en-GB" dirty="0"/>
              <a:t>were assessed 8.5 years later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/>
          </a:p>
          <a:p>
            <a:pPr lvl="0"/>
            <a:r>
              <a:rPr lang="en-GB" dirty="0" smtClean="0"/>
              <a:t>·</a:t>
            </a:r>
            <a:r>
              <a:rPr lang="en-GB" dirty="0"/>
              <a:t> </a:t>
            </a:r>
            <a:r>
              <a:rPr lang="en-GB" dirty="0" smtClean="0"/>
              <a:t>Twice </a:t>
            </a:r>
            <a:r>
              <a:rPr lang="en-GB" dirty="0"/>
              <a:t>as many Type A participants had died from cardiovascular problems</a:t>
            </a:r>
          </a:p>
          <a:p>
            <a:pPr lvl="0"/>
            <a:r>
              <a:rPr lang="en-GB" dirty="0" smtClean="0"/>
              <a:t>· 12</a:t>
            </a:r>
            <a:r>
              <a:rPr lang="en-GB" dirty="0"/>
              <a:t>% of Type A participants experienced a heart attack (compared to the 6% of Type Bs)</a:t>
            </a:r>
          </a:p>
          <a:p>
            <a:pPr lvl="0"/>
            <a:r>
              <a:rPr lang="en-GB" dirty="0" smtClean="0"/>
              <a:t>· Type </a:t>
            </a:r>
            <a:r>
              <a:rPr lang="en-GB" dirty="0"/>
              <a:t>As had higher blood pressure &amp; higher cholesterol, more likely to smoke &amp; have families with a history of CHD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Ragland &amp; Brand’s follow up study shows that approximately 15% of the men had died from CHD. The study found little evidence between Type A behaviour &amp; mortality – this challenges the conclusion that Type A behaviour is linked directly to CHD mortality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Continuing with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Myrtek’s meta-analysis of 35 studies </a:t>
            </a:r>
            <a:r>
              <a:rPr lang="en-GB" b="1" dirty="0"/>
              <a:t>only</a:t>
            </a:r>
            <a:r>
              <a:rPr lang="en-GB" dirty="0"/>
              <a:t> found a link between one of the components of the Type A personality – this was hostility. Other than that, there wasn’t any evidence between Type A personality &amp; CHD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A and Type B behaviours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556792"/>
          <a:ext cx="8244408" cy="4536502"/>
        </p:xfrm>
        <a:graphic>
          <a:graphicData uri="http://schemas.openxmlformats.org/drawingml/2006/table">
            <a:tbl>
              <a:tblPr/>
              <a:tblGrid>
                <a:gridCol w="4122204"/>
                <a:gridCol w="4122204"/>
              </a:tblGrid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entury Gothic"/>
                          <a:cs typeface="Calibri"/>
                        </a:rPr>
                        <a:t>Type A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entury Gothic"/>
                          <a:cs typeface="Calibri"/>
                        </a:rPr>
                        <a:t>Type B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Competitive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Relaxed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Time urgent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One thing at a time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Hostile and aggressive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Express feelings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Rapid movement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Slower speech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Very intense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latin typeface="Calibri"/>
                          <a:ea typeface="Century Gothic"/>
                          <a:cs typeface="Calibri"/>
                        </a:rPr>
                        <a:t>Slower movements</a:t>
                      </a:r>
                      <a:endParaRPr lang="en-GB" sz="18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Calibri"/>
                          <a:ea typeface="Century Gothic"/>
                          <a:cs typeface="Calibri"/>
                        </a:rPr>
                        <a:t>More likely to get CHD</a:t>
                      </a:r>
                      <a:endParaRPr lang="en-GB" sz="18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latin typeface="Calibri"/>
                          <a:ea typeface="Century Gothic"/>
                          <a:cs typeface="Calibri"/>
                        </a:rPr>
                        <a:t>Less likely to get CHD</a:t>
                      </a:r>
                      <a:endParaRPr lang="en-GB" sz="18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Hardiness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hardiness training  is to increase self-confidence and sense of control so that individuals can more successfully navigate change in their lives.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on increased hardiness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Maddi et al (1998) got 54 managers who went on a hardiness training programme to report back on their progress.</a:t>
            </a:r>
          </a:p>
          <a:p>
            <a:endParaRPr lang="en-GB" dirty="0" smtClean="0"/>
          </a:p>
          <a:p>
            <a:r>
              <a:rPr lang="en-GB" dirty="0" smtClean="0"/>
              <a:t>They recorded an increase in hardiness and job satisfaction and a decrease in strain and illness.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498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Stress and personality types </vt:lpstr>
      <vt:lpstr>Definition</vt:lpstr>
      <vt:lpstr>Research on type A personality</vt:lpstr>
      <vt:lpstr>Findings</vt:lpstr>
      <vt:lpstr>Evaluation</vt:lpstr>
      <vt:lpstr>Continuing with evaluation</vt:lpstr>
      <vt:lpstr>Type A and Type B behaviours</vt:lpstr>
      <vt:lpstr>Hardiness training</vt:lpstr>
      <vt:lpstr>Research on increased hardiness</vt:lpstr>
      <vt:lpstr>Teaching hardiness training</vt:lpstr>
      <vt:lpstr>Evaluating hardiness training</vt:lpstr>
      <vt:lpstr>Exam practice</vt:lpstr>
      <vt:lpstr>Numero uno: January 2009 </vt:lpstr>
      <vt:lpstr>Numero dos: June 2010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personality types </dc:title>
  <dc:creator>fhs9062</dc:creator>
  <cp:lastModifiedBy>amaclean</cp:lastModifiedBy>
  <cp:revision>18</cp:revision>
  <dcterms:created xsi:type="dcterms:W3CDTF">2012-02-08T10:45:21Z</dcterms:created>
  <dcterms:modified xsi:type="dcterms:W3CDTF">2012-02-08T15:16:08Z</dcterms:modified>
</cp:coreProperties>
</file>