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  <a:srgbClr val="FF99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>
        <p:scale>
          <a:sx n="57" d="100"/>
          <a:sy n="57" d="100"/>
        </p:scale>
        <p:origin x="-2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E6B80-A434-49EC-B28B-2080DFEB627C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7265F-039A-42E9-AB8E-72E248072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7265F-039A-42E9-AB8E-72E24807229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7265F-039A-42E9-AB8E-72E24807229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47C6-5176-400F-A21D-3DA2F5B851B6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FD80-302B-4CC5-B3D7-594E76D393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4704"/>
            <a:ext cx="87484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Type A, Type B and Hardiness Revision</a:t>
            </a:r>
            <a:endParaRPr lang="en-US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2290" name="Picture 2" descr="http://images.all-free-download.com/images/graphicmedium/smiley_angry_1000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429000"/>
            <a:ext cx="2337048" cy="2337048"/>
          </a:xfrm>
          <a:prstGeom prst="rect">
            <a:avLst/>
          </a:prstGeom>
          <a:noFill/>
        </p:spPr>
      </p:pic>
      <p:pic>
        <p:nvPicPr>
          <p:cNvPr id="12294" name="Picture 6" descr="http://upload.wikimedia.org/wikipedia/commons/e/ec/Happy_smiley_fa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429000"/>
            <a:ext cx="2232248" cy="2232248"/>
          </a:xfrm>
          <a:prstGeom prst="rect">
            <a:avLst/>
          </a:prstGeom>
          <a:noFill/>
        </p:spPr>
      </p:pic>
      <p:pic>
        <p:nvPicPr>
          <p:cNvPr id="12296" name="Picture 8" descr="http://picturesofsmileyfaces.net/angry-smiley-fa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501008"/>
            <a:ext cx="2736304" cy="2277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Myrtek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6600"/>
                </a:solidFill>
              </a:rPr>
              <a:t>Meta analysis-35 studies  on this topic and found an association between 	CHD  and a component of Type A personality-hostility .</a:t>
            </a:r>
          </a:p>
          <a:p>
            <a:r>
              <a:rPr lang="en-GB" dirty="0" smtClean="0">
                <a:solidFill>
                  <a:srgbClr val="FF6600"/>
                </a:solidFill>
              </a:rPr>
              <a:t>Other than this, there was no evidence of an association between Type A personality and  CHD.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66"/>
                </a:solidFill>
              </a:rPr>
              <a:t>There are important differences in the way that people react to stress as there are differences in the way they may react to other influences in their lives. </a:t>
            </a:r>
          </a:p>
          <a:p>
            <a:r>
              <a:rPr lang="en-GB" dirty="0" smtClean="0">
                <a:solidFill>
                  <a:srgbClr val="FF6600"/>
                </a:solidFill>
              </a:rPr>
              <a:t>Personality can be thought of as a set of characteristics, attitudes ad general temperament that remain relatively stable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Research has established that some personality characteristics make us more vulnerable to the negative effects of stress while others make us more resistant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dbl" dirty="0" smtClean="0">
                <a:uFill>
                  <a:solidFill>
                    <a:srgbClr val="7030A0"/>
                  </a:solidFill>
                </a:uFill>
              </a:rPr>
              <a:t>What type A consists of ?</a:t>
            </a:r>
            <a:endParaRPr lang="en-GB" u="dbl" dirty="0">
              <a:uFill>
                <a:solidFill>
                  <a:srgbClr val="7030A0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Type A behaviour is when the person is...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Time</a:t>
            </a: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rgbClr val="7030A0"/>
                </a:solidFill>
              </a:rPr>
              <a:t>pressured-</a:t>
            </a:r>
            <a:r>
              <a:rPr lang="en-GB" sz="2800" dirty="0" smtClean="0"/>
              <a:t> this is when they feel that they always have something to do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Competitive-</a:t>
            </a:r>
            <a:r>
              <a:rPr lang="en-GB" sz="2800" dirty="0" smtClean="0"/>
              <a:t> they always have to win no matter what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Hostility-</a:t>
            </a:r>
            <a:r>
              <a:rPr lang="en-GB" sz="2800" dirty="0" smtClean="0"/>
              <a:t> they are easily irritated</a:t>
            </a:r>
            <a:endParaRPr lang="en-GB" sz="2800" dirty="0"/>
          </a:p>
          <a:p>
            <a:pPr>
              <a:buNone/>
            </a:pPr>
            <a:r>
              <a:rPr lang="en-GB" sz="2800" dirty="0" smtClean="0"/>
              <a:t>These people are more likely to have</a:t>
            </a:r>
          </a:p>
          <a:p>
            <a:pPr>
              <a:buNone/>
            </a:pPr>
            <a:r>
              <a:rPr lang="en-GB" sz="2800" dirty="0" smtClean="0"/>
              <a:t> coronary heart disease.</a:t>
            </a:r>
            <a:endParaRPr lang="en-GB" sz="2800" dirty="0"/>
          </a:p>
        </p:txBody>
      </p:sp>
      <p:pic>
        <p:nvPicPr>
          <p:cNvPr id="10242" name="Picture 2" descr="http://larainerose.qondio.com/img/images/files-5/20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3" y="3356992"/>
            <a:ext cx="3086057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dbl" dirty="0" smtClean="0">
                <a:uFill>
                  <a:solidFill>
                    <a:srgbClr val="00B050"/>
                  </a:solidFill>
                </a:uFill>
              </a:rPr>
              <a:t>What Type B Consists Of ?</a:t>
            </a:r>
            <a:endParaRPr lang="en-GB" u="dbl" dirty="0">
              <a:uFill>
                <a:solidFill>
                  <a:srgbClr val="00B050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Type B behaviour consists of people who are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Patient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Relaxed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Easy going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This makes them less </a:t>
            </a:r>
          </a:p>
          <a:p>
            <a:pPr>
              <a:buNone/>
            </a:pPr>
            <a:r>
              <a:rPr lang="en-GB" dirty="0" smtClean="0"/>
              <a:t>vulnerable to getting </a:t>
            </a:r>
          </a:p>
          <a:p>
            <a:pPr>
              <a:buNone/>
            </a:pPr>
            <a:r>
              <a:rPr lang="en-GB" dirty="0" smtClean="0"/>
              <a:t>illnesses.</a:t>
            </a:r>
          </a:p>
        </p:txBody>
      </p:sp>
      <p:pic>
        <p:nvPicPr>
          <p:cNvPr id="9218" name="Picture 2" descr="http://watermarked.cutcaster.com/cutcaster-photo-100352381-Senior-business-man-relaxed-with-his-hands-behind-his-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276872"/>
            <a:ext cx="4286250" cy="390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dbl" dirty="0" smtClean="0">
                <a:uFill>
                  <a:solidFill>
                    <a:srgbClr val="0070C0"/>
                  </a:solidFill>
                </a:uFill>
              </a:rPr>
              <a:t>Friedman &amp; </a:t>
            </a:r>
            <a:r>
              <a:rPr lang="en-US" b="1" u="dbl" dirty="0" err="1" smtClean="0">
                <a:uFill>
                  <a:solidFill>
                    <a:srgbClr val="0070C0"/>
                  </a:solidFill>
                </a:uFill>
              </a:rPr>
              <a:t>Rosenman</a:t>
            </a:r>
            <a:r>
              <a:rPr lang="en-US" b="1" u="dbl" dirty="0" smtClean="0">
                <a:uFill>
                  <a:solidFill>
                    <a:srgbClr val="0070C0"/>
                  </a:solidFill>
                </a:uFill>
              </a:rPr>
              <a:t> (1974)</a:t>
            </a:r>
            <a:endParaRPr lang="en-GB" u="dbl" dirty="0"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32500" lnSpcReduction="20000"/>
          </a:bodyPr>
          <a:lstStyle/>
          <a:p>
            <a:r>
              <a:rPr lang="en-US" sz="8000" b="1" dirty="0" smtClean="0">
                <a:solidFill>
                  <a:srgbClr val="0070C0"/>
                </a:solidFill>
              </a:rPr>
              <a:t>They wondered </a:t>
            </a:r>
            <a:r>
              <a:rPr lang="en-US" sz="8000" b="1" dirty="0">
                <a:solidFill>
                  <a:srgbClr val="0070C0"/>
                </a:solidFill>
              </a:rPr>
              <a:t>why some men got heart conditions due to chronic stress while others didn´t.  3000 men were followed for a period of 8 years. A structured interview and a self-report measure was used to divide them into Type A personalities and Type B personalities. Then Freidman &amp; </a:t>
            </a:r>
            <a:r>
              <a:rPr lang="en-US" sz="8000" b="1" dirty="0" err="1">
                <a:solidFill>
                  <a:srgbClr val="0070C0"/>
                </a:solidFill>
              </a:rPr>
              <a:t>Rosenman</a:t>
            </a:r>
            <a:r>
              <a:rPr lang="en-US" sz="8000" b="1" dirty="0">
                <a:solidFill>
                  <a:srgbClr val="0070C0"/>
                </a:solidFill>
              </a:rPr>
              <a:t> monitored the </a:t>
            </a:r>
            <a:r>
              <a:rPr lang="en-US" sz="8000" b="1" dirty="0" err="1">
                <a:solidFill>
                  <a:srgbClr val="0070C0"/>
                </a:solidFill>
              </a:rPr>
              <a:t>menś</a:t>
            </a:r>
            <a:r>
              <a:rPr lang="en-US" sz="8000" b="1" dirty="0">
                <a:solidFill>
                  <a:srgbClr val="0070C0"/>
                </a:solidFill>
              </a:rPr>
              <a:t> blood clotting ability and their serum cholesterol levels. They concluded that Type A personalities were much more likely to suffer the negative effects of chronic stress than Type B personalities. This is especially interesting to psychologists because it shows how personality factors affect health</a:t>
            </a:r>
            <a:r>
              <a:rPr lang="en-US" sz="8000" b="1" dirty="0" smtClean="0">
                <a:solidFill>
                  <a:srgbClr val="0070C0"/>
                </a:solidFill>
              </a:rPr>
              <a:t>.</a:t>
            </a:r>
            <a:endParaRPr lang="en-GB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0900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5576" y="3068960"/>
            <a:ext cx="6912768" cy="92333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Model Answer:</a:t>
            </a:r>
          </a:p>
          <a:p>
            <a:r>
              <a:rPr lang="en-GB" dirty="0" smtClean="0"/>
              <a:t>Psychologists  use interviews and questionnaires to measure type A personality.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8568952" cy="427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44208" y="1196752"/>
            <a:ext cx="194421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Model answer: </a:t>
            </a:r>
          </a:p>
          <a:p>
            <a:r>
              <a:rPr lang="en-GB" b="1" dirty="0" smtClean="0"/>
              <a:t>Harry  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725144"/>
            <a:ext cx="7992888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Model Answer: </a:t>
            </a:r>
          </a:p>
          <a:p>
            <a:r>
              <a:rPr lang="en-GB" dirty="0" smtClean="0"/>
              <a:t>The behaviour of such personality makes them more prone to stress related illnesses such as CHD or raised blood pressure. As a result they are more likely to have the stress hormones present, which over time leads to stress related illnesses.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dbl" dirty="0" smtClean="0">
                <a:uFill>
                  <a:solidFill>
                    <a:srgbClr val="FF0066"/>
                  </a:solidFill>
                </a:uFill>
              </a:rPr>
              <a:t>The Hardy Personality</a:t>
            </a:r>
            <a:endParaRPr lang="en-GB" u="dbl" dirty="0">
              <a:uFill>
                <a:solidFill>
                  <a:srgbClr val="FF0066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Although type A behaviour is claimed  to be a risk for CHD, type A are resistant to hart disease.</a:t>
            </a:r>
          </a:p>
          <a:p>
            <a:r>
              <a:rPr lang="en-GB" dirty="0" err="1" smtClean="0"/>
              <a:t>Kobosa</a:t>
            </a:r>
            <a:r>
              <a:rPr lang="en-GB" dirty="0" smtClean="0"/>
              <a:t> and </a:t>
            </a:r>
            <a:r>
              <a:rPr lang="en-GB" dirty="0" err="1" smtClean="0"/>
              <a:t>Maddi</a:t>
            </a:r>
            <a:r>
              <a:rPr lang="en-GB" dirty="0"/>
              <a:t> </a:t>
            </a:r>
            <a:r>
              <a:rPr lang="en-GB" dirty="0" smtClean="0"/>
              <a:t>(1977) suggested that people are just psychologically ‘Hardy’ than others. </a:t>
            </a:r>
          </a:p>
          <a:p>
            <a:r>
              <a:rPr lang="en-GB" dirty="0" err="1" smtClean="0"/>
              <a:t>Kobasa</a:t>
            </a:r>
            <a:r>
              <a:rPr lang="en-GB" dirty="0" smtClean="0"/>
              <a:t> proposed that a hardy personality type encourages resilience. </a:t>
            </a:r>
          </a:p>
          <a:p>
            <a:r>
              <a:rPr lang="en-GB" dirty="0" smtClean="0">
                <a:solidFill>
                  <a:srgbClr val="FF0066"/>
                </a:solidFill>
              </a:rPr>
              <a:t>The Hardy Personality includes a range of characteristics which provide defences against the negative effects of stress.</a:t>
            </a:r>
            <a:endParaRPr lang="en-GB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Focusing- The person is taught how to recognise the physiological signs of stress, this can be muscle tension and increased heart rate and they identify the source of the stress.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Reliving Stress Encounters-  By reliving the stress encounters they can analyse the situation and their response to them. This gives them an insight into their coping strategies and how effective they may be.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Self Improvement- It is the new techniques they have learnt of dealing with stress so that they can move forward. The person is taught to see their stress as a challenge and take control of it rather than seeing their stress as a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532</Words>
  <Application>Microsoft Office PowerPoint</Application>
  <PresentationFormat>On-screen Show (4:3)</PresentationFormat>
  <Paragraphs>41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What type A consists of ?</vt:lpstr>
      <vt:lpstr>What Type B Consists Of ?</vt:lpstr>
      <vt:lpstr>Friedman &amp; Rosenman (1974)</vt:lpstr>
      <vt:lpstr>Slide 6</vt:lpstr>
      <vt:lpstr>Slide 7</vt:lpstr>
      <vt:lpstr>The Hardy Personality</vt:lpstr>
      <vt:lpstr>Slide 9</vt:lpstr>
      <vt:lpstr>Myrtek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fhs9128</dc:creator>
  <cp:lastModifiedBy>amaclean</cp:lastModifiedBy>
  <cp:revision>15</cp:revision>
  <dcterms:created xsi:type="dcterms:W3CDTF">2012-02-06T11:15:19Z</dcterms:created>
  <dcterms:modified xsi:type="dcterms:W3CDTF">2012-02-08T15:07:28Z</dcterms:modified>
</cp:coreProperties>
</file>