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5FF4FF-F20A-4770-B68E-8645852C97A4}" type="datetimeFigureOut">
              <a:rPr lang="en-GB" smtClean="0"/>
              <a:pPr/>
              <a:t>08/02/2012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4463BC-52F8-42A4-9499-5D62B0D1AF8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Psychological Stress Management Techniques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By: Reema, Reeda and Gurpreet</a:t>
            </a:r>
            <a:endParaRPr lang="en-GB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client is taught how to recognise the physiological signs of stress, such as muscle tension, increased heart rate and also to identify the sources of this stress</a:t>
            </a:r>
            <a:endParaRPr lang="en-GB" dirty="0"/>
          </a:p>
        </p:txBody>
      </p:sp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RELIVING STRESSFUL ENCOUNTERS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client relives stress encounters and is helped to analyse these situations their response to them i.e. How it could’ve turned out for the better/worse</a:t>
            </a:r>
            <a:endParaRPr lang="en-GB" dirty="0"/>
          </a:p>
        </p:txBody>
      </p:sp>
    </p:spTree>
  </p:cSld>
  <p:clrMapOvr>
    <a:masterClrMapping/>
  </p:clrMapOvr>
  <p:transition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SELF-IMPROVEMENT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Insights gained can now be used to move forward and learn new techniques of dealing with stress</a:t>
            </a:r>
            <a:endParaRPr lang="en-GB" dirty="0"/>
          </a:p>
        </p:txBody>
      </p:sp>
    </p:spTree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STRENGTHS OF HARDINESS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Maddi et al got 54 managers to undertake hardiness training and found they had an increase in hardiness and job satisfaction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Able to control stressful aspects of daily life</a:t>
            </a:r>
            <a:endParaRPr lang="en-GB" dirty="0"/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WEAKNESSES OF HARDINESS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to change components and basic aspects of your personality</a:t>
            </a:r>
          </a:p>
          <a:p>
            <a:endParaRPr lang="en-GB" dirty="0"/>
          </a:p>
          <a:p>
            <a:r>
              <a:rPr lang="en-GB" dirty="0" smtClean="0"/>
              <a:t>Expensive and time consuming</a:t>
            </a:r>
          </a:p>
          <a:p>
            <a:endParaRPr lang="en-GB" dirty="0"/>
          </a:p>
          <a:p>
            <a:r>
              <a:rPr lang="en-GB" dirty="0" smtClean="0"/>
              <a:t>Need to be committed </a:t>
            </a:r>
            <a:endParaRPr lang="en-GB" dirty="0"/>
          </a:p>
        </p:txBody>
      </p:sp>
    </p:spTree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Psychological  methods of handling stress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two techniques that you can use to manage stress psychologically: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Stress Inoculation Training (SIT)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Hardiness Training</a:t>
            </a:r>
            <a:endParaRPr lang="en-GB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 Inoculation Training (SIT)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can use SIT to protect themselves from the harmful effects of stress</a:t>
            </a:r>
          </a:p>
          <a:p>
            <a:r>
              <a:rPr lang="en-GB" dirty="0" smtClean="0"/>
              <a:t>There are 3 stages which consist of: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CONCEPTUALISATION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SKILLS TRAINING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APPLICATION TO REAL LIFE SITUATIONS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CONCEPTUALISATION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therapist establishes a relationship with the client and the client is educated about the nature and impact of stress.</a:t>
            </a:r>
          </a:p>
          <a:p>
            <a:endParaRPr lang="en-GB" dirty="0"/>
          </a:p>
          <a:p>
            <a:r>
              <a:rPr lang="en-GB" dirty="0" smtClean="0"/>
              <a:t>The client is then told to identify their fears with the therapist</a:t>
            </a:r>
            <a:endParaRPr lang="en-GB" dirty="0"/>
          </a:p>
        </p:txBody>
      </p:sp>
    </p:spTree>
  </p:cSld>
  <p:clrMapOvr>
    <a:masterClrMapping/>
  </p:clrMapOvr>
  <p:transition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Coping skills are taught and practiced primarily in the clinic and then gradually rehearsed in real life.</a:t>
            </a:r>
          </a:p>
          <a:p>
            <a:endParaRPr lang="en-GB" dirty="0"/>
          </a:p>
          <a:p>
            <a:r>
              <a:rPr lang="en-GB" dirty="0" smtClean="0"/>
              <a:t>The positive coping skills that are taught to the client include positive thinking, relaxation social skills, methods of attention diversion, using social support systems and time management.</a:t>
            </a:r>
            <a:endParaRPr lang="en-GB" dirty="0"/>
          </a:p>
        </p:txBody>
      </p:sp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APPLICATION 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Clients are given opportunities to apply the newly learnt coping skills in different situations which become increasing stressful</a:t>
            </a:r>
          </a:p>
          <a:p>
            <a:endParaRPr lang="en-GB" dirty="0"/>
          </a:p>
          <a:p>
            <a:r>
              <a:rPr lang="en-GB" dirty="0" smtClean="0"/>
              <a:t>Clients may be even asked to help train others moreover, booster sessions are offered later on</a:t>
            </a:r>
            <a:endParaRPr lang="en-GB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 OF 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Meichanbaum found that SIT works for short term and long term stressors</a:t>
            </a:r>
          </a:p>
          <a:p>
            <a:r>
              <a:rPr lang="en-GB" dirty="0" smtClean="0"/>
              <a:t>Effective </a:t>
            </a:r>
            <a:endParaRPr lang="en-GB" dirty="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WEAKNESSES OF 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consuming </a:t>
            </a:r>
          </a:p>
          <a:p>
            <a:r>
              <a:rPr lang="en-GB" dirty="0" smtClean="0"/>
              <a:t>Requires high levels of motivation</a:t>
            </a:r>
          </a:p>
          <a:p>
            <a:r>
              <a:rPr lang="en-GB" dirty="0" smtClean="0"/>
              <a:t>Need to be able to apply these techniques to real life situations effectively</a:t>
            </a:r>
          </a:p>
          <a:p>
            <a:r>
              <a:rPr lang="en-GB" dirty="0" smtClean="0"/>
              <a:t>Need to be able to remember the techniques for the method to be successful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HARDINESS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aim of hardiness training is to increase people’s level of hardiness, self-confidence and sense of control </a:t>
            </a:r>
          </a:p>
          <a:p>
            <a:r>
              <a:rPr lang="en-GB" dirty="0" smtClean="0"/>
              <a:t>There are also 3 stages of hardiness training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FOCUSING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RELIVING STRESSFUL ENCOUNTERS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SELF-IMPROVEMENT</a:t>
            </a:r>
            <a:endParaRPr lang="en-GB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411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Psychological Stress Management Techniques</vt:lpstr>
      <vt:lpstr>Psychological  methods of handling stress</vt:lpstr>
      <vt:lpstr>Stress Inoculation Training (SIT)</vt:lpstr>
      <vt:lpstr>CONCEPTUALISATION</vt:lpstr>
      <vt:lpstr>SKILLS TRAINING</vt:lpstr>
      <vt:lpstr> APPLICATION PHASE</vt:lpstr>
      <vt:lpstr>STRENGTHS OF SIT</vt:lpstr>
      <vt:lpstr>WEAKNESSES OF SIT</vt:lpstr>
      <vt:lpstr>HARDINESS TRAINING</vt:lpstr>
      <vt:lpstr>FOCUSING</vt:lpstr>
      <vt:lpstr>RELIVING STRESSFUL ENCOUNTERS</vt:lpstr>
      <vt:lpstr>SELF-IMPROVEMENT</vt:lpstr>
      <vt:lpstr>STRENGTHS OF HARDINESS TRAINING</vt:lpstr>
      <vt:lpstr>WEAKNESSES OF HARDINESS TRAINING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Stress Managment Techniques</dc:title>
  <dc:creator>fhs8736</dc:creator>
  <cp:lastModifiedBy>amaclean</cp:lastModifiedBy>
  <cp:revision>67</cp:revision>
  <dcterms:created xsi:type="dcterms:W3CDTF">2012-02-08T10:46:37Z</dcterms:created>
  <dcterms:modified xsi:type="dcterms:W3CDTF">2012-02-08T15:04:01Z</dcterms:modified>
</cp:coreProperties>
</file>