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71F03-7D3C-4CC3-B093-294F76FFCA5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35220-C0DC-438C-9D51-BD9FB6AD4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Drugs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Benzodiaepines</a:t>
            </a:r>
            <a:r>
              <a:rPr lang="en-GB" dirty="0" smtClean="0"/>
              <a:t> BZs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Drugs used to treat anxiety and stress – making the person feel calmer.</a:t>
            </a:r>
          </a:p>
          <a:p>
            <a:r>
              <a:rPr lang="en-GB" dirty="0" smtClean="0"/>
              <a:t>BZs reduce any increased serotonin activity which then reduces anxiety.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Beta-Blockers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Beta-Blockers reduce activity of adrenaline and nor-adrenaline.</a:t>
            </a:r>
          </a:p>
          <a:p>
            <a:r>
              <a:rPr lang="en-GB" dirty="0" smtClean="0"/>
              <a:t>They block receptors, making it harder to stimulate cells</a:t>
            </a:r>
          </a:p>
          <a:p>
            <a:r>
              <a:rPr lang="en-GB" dirty="0" err="1" smtClean="0"/>
              <a:t>E.g</a:t>
            </a:r>
            <a:r>
              <a:rPr lang="en-GB" dirty="0" smtClean="0"/>
              <a:t> the heart, so it beast slower with less force and blood vessels do not contract so easily.  This results in a fall in blood pressure, therefore less stress in the heart – making the person feel calmer and less anxious.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dirty="0" smtClean="0"/>
              <a:t>Strengths of drugs </a:t>
            </a:r>
          </a:p>
          <a:p>
            <a:r>
              <a:rPr lang="en-GB" dirty="0" smtClean="0"/>
              <a:t>Drugs help with stress </a:t>
            </a:r>
          </a:p>
          <a:p>
            <a:r>
              <a:rPr lang="en-GB" dirty="0" smtClean="0"/>
              <a:t>Can be accessed by having two groups – one is given the drug while the other is given the placebo.</a:t>
            </a:r>
          </a:p>
          <a:p>
            <a:pPr>
              <a:buNone/>
            </a:pPr>
            <a:r>
              <a:rPr lang="en-GB" b="1" u="sng" dirty="0" smtClean="0"/>
              <a:t>Weaknesses of drugs </a:t>
            </a:r>
          </a:p>
          <a:p>
            <a:r>
              <a:rPr lang="en-GB" dirty="0" smtClean="0"/>
              <a:t>BZs are addictive</a:t>
            </a:r>
          </a:p>
          <a:p>
            <a:r>
              <a:rPr lang="en-GB" dirty="0" smtClean="0"/>
              <a:t>BZs can give you ‘paradoxical’ symptoms as a side effect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Kahn et al – studied 250 patients over 8 weeks and found that BZs were more effective instead of placebo </a:t>
            </a:r>
          </a:p>
          <a:p>
            <a:r>
              <a:rPr lang="en-GB" dirty="0" smtClean="0"/>
              <a:t>More over Beta-Blockers are effective in reducing anxiety in stressful situations.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Drugs </vt:lpstr>
      <vt:lpstr>Benzodiaepines BZs</vt:lpstr>
      <vt:lpstr>Beta-Blockers</vt:lpstr>
      <vt:lpstr>Slide 4</vt:lpstr>
      <vt:lpstr>Research 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Biofeedback &amp; Drugs</dc:title>
  <dc:creator>fhs9099</dc:creator>
  <cp:lastModifiedBy>amaclean</cp:lastModifiedBy>
  <cp:revision>10</cp:revision>
  <dcterms:created xsi:type="dcterms:W3CDTF">2012-02-06T11:25:46Z</dcterms:created>
  <dcterms:modified xsi:type="dcterms:W3CDTF">2012-02-08T15:18:17Z</dcterms:modified>
</cp:coreProperties>
</file>