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3" r:id="rId6"/>
    <p:sldId id="264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00FFFF"/>
    <a:srgbClr val="FF66FF"/>
    <a:srgbClr val="CC0066"/>
    <a:srgbClr val="0000FF"/>
    <a:srgbClr val="FF3399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>
      <p:cViewPr>
        <p:scale>
          <a:sx n="51" d="100"/>
          <a:sy n="51" d="100"/>
        </p:scale>
        <p:origin x="-46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0610-0E90-4523-9FF0-89C9B600B90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43D7-DBC9-4C00-8DF1-E3E6B38AF3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0610-0E90-4523-9FF0-89C9B600B90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43D7-DBC9-4C00-8DF1-E3E6B38AF3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0610-0E90-4523-9FF0-89C9B600B90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43D7-DBC9-4C00-8DF1-E3E6B38AF3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0610-0E90-4523-9FF0-89C9B600B90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43D7-DBC9-4C00-8DF1-E3E6B38AF3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0610-0E90-4523-9FF0-89C9B600B90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43D7-DBC9-4C00-8DF1-E3E6B38AF3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0610-0E90-4523-9FF0-89C9B600B90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43D7-DBC9-4C00-8DF1-E3E6B38AF3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0610-0E90-4523-9FF0-89C9B600B90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43D7-DBC9-4C00-8DF1-E3E6B38AF3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0610-0E90-4523-9FF0-89C9B600B90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43D7-DBC9-4C00-8DF1-E3E6B38AF3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0610-0E90-4523-9FF0-89C9B600B90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43D7-DBC9-4C00-8DF1-E3E6B38AF3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0610-0E90-4523-9FF0-89C9B600B90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43D7-DBC9-4C00-8DF1-E3E6B38AF3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0610-0E90-4523-9FF0-89C9B600B90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43D7-DBC9-4C00-8DF1-E3E6B38AF3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40610-0E90-4523-9FF0-89C9B600B90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D43D7-DBC9-4C00-8DF1-E3E6B38AF31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u="sng" dirty="0" smtClean="0"/>
              <a:t>Biofeedback </a:t>
            </a:r>
            <a:endParaRPr lang="en-GB" sz="9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it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GB" dirty="0" smtClean="0"/>
              <a:t>    Simply put, biofeedback is </a:t>
            </a:r>
            <a:r>
              <a:rPr lang="en-GB" b="1" u="sng" dirty="0" smtClean="0">
                <a:solidFill>
                  <a:srgbClr val="FFFF00"/>
                </a:solidFill>
              </a:rPr>
              <a:t>a means for gaining control of our body processes to increase relaxation, relieve pain, and develop healthier, more comfortable life patterns.</a:t>
            </a:r>
          </a:p>
          <a:p>
            <a:pPr algn="just">
              <a:buNone/>
            </a:pPr>
            <a:r>
              <a:rPr lang="en-GB" dirty="0" smtClean="0"/>
              <a:t>	biofeedback, </a:t>
            </a:r>
            <a:r>
              <a:rPr lang="en-GB" b="1" u="sng" dirty="0" smtClean="0">
                <a:solidFill>
                  <a:srgbClr val="00FF00"/>
                </a:solidFill>
              </a:rPr>
              <a:t>uses specialized equipment to monitor various physiological processes as they occur. </a:t>
            </a:r>
          </a:p>
          <a:p>
            <a:pPr algn="just"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4800" dirty="0" smtClean="0"/>
              <a:t>There is a </a:t>
            </a:r>
            <a:r>
              <a:rPr lang="en-GB" sz="4800" b="1" u="sng" dirty="0" smtClean="0">
                <a:solidFill>
                  <a:srgbClr val="FF0000"/>
                </a:solidFill>
              </a:rPr>
              <a:t>4 step process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29168" t="23317" r="24936" b="9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66FF"/>
                </a:solidFill>
              </a:rPr>
              <a:t>Research </a:t>
            </a:r>
            <a:endParaRPr lang="en-GB" dirty="0">
              <a:solidFill>
                <a:srgbClr val="FF66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66FF"/>
                </a:solidFill>
              </a:rPr>
              <a:t>Attanasio </a:t>
            </a:r>
            <a:r>
              <a:rPr lang="en-GB" b="1" dirty="0">
                <a:solidFill>
                  <a:srgbClr val="FF66FF"/>
                </a:solidFill>
              </a:rPr>
              <a:t>e</a:t>
            </a:r>
            <a:r>
              <a:rPr lang="en-GB" b="1" dirty="0" smtClean="0">
                <a:solidFill>
                  <a:srgbClr val="FF66FF"/>
                </a:solidFill>
              </a:rPr>
              <a:t>t al (1985) found that biofeedback helped teenagers and children with stress-related disorders to gain control over the symptoms of migraine headaches.</a:t>
            </a:r>
          </a:p>
          <a:p>
            <a:pPr>
              <a:buNone/>
            </a:pPr>
            <a:r>
              <a:rPr lang="en-GB" sz="2800" b="1" dirty="0" smtClean="0">
                <a:solidFill>
                  <a:srgbClr val="FFFF00"/>
                </a:solidFill>
              </a:rPr>
              <a:t>AO2- </a:t>
            </a:r>
          </a:p>
          <a:p>
            <a:pPr marL="571500" indent="-571500">
              <a:buFont typeface="+mj-lt"/>
              <a:buAutoNum type="romanUcPeriod"/>
            </a:pPr>
            <a:r>
              <a:rPr lang="en-GB" sz="2800" b="1" dirty="0" smtClean="0">
                <a:solidFill>
                  <a:srgbClr val="FFFF00"/>
                </a:solidFill>
              </a:rPr>
              <a:t>Only used on children and teenager , thus is not applicable to others.</a:t>
            </a:r>
          </a:p>
          <a:p>
            <a:pPr marL="571500" indent="-571500">
              <a:buFont typeface="+mj-lt"/>
              <a:buAutoNum type="romanUcPeriod"/>
            </a:pPr>
            <a:r>
              <a:rPr lang="en-GB" sz="2800" b="1" dirty="0" smtClean="0">
                <a:solidFill>
                  <a:srgbClr val="FFFF00"/>
                </a:solidFill>
              </a:rPr>
              <a:t>The study was carried out in 1985 , may be too old</a:t>
            </a:r>
          </a:p>
          <a:p>
            <a:pPr marL="571500" indent="-571500">
              <a:buFont typeface="+mj-lt"/>
              <a:buAutoNum type="romanUcPeriod"/>
            </a:pPr>
            <a:r>
              <a:rPr lang="en-GB" sz="2800" b="1" dirty="0" smtClean="0">
                <a:solidFill>
                  <a:srgbClr val="FFFF00"/>
                </a:solidFill>
              </a:rPr>
              <a:t>Other age groups might be relatively more stressed than others.</a:t>
            </a:r>
          </a:p>
          <a:p>
            <a:pPr marL="571500" indent="-571500">
              <a:buFont typeface="+mj-lt"/>
              <a:buAutoNum type="romanUcPeriod"/>
            </a:pPr>
            <a:endParaRPr lang="en-GB" dirty="0" smtClean="0">
              <a:solidFill>
                <a:srgbClr val="FF3399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FF3399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Evaluation of Biofeedback  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There are no side effects to biofeedback – just relaxation 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However biofeedback is relatively harder to use 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The equipment used is specialist , and will need expert supervision , so trained people will be needed to carry out the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 smtClean="0"/>
              <a:t>Outline the 4 steps of Biofeedback ? (</a:t>
            </a:r>
            <a:r>
              <a:rPr lang="en-GB" dirty="0" smtClean="0">
                <a:solidFill>
                  <a:srgbClr val="FF0000"/>
                </a:solidFill>
              </a:rPr>
              <a:t>4marks</a:t>
            </a:r>
            <a:r>
              <a:rPr lang="en-GB" dirty="0" smtClean="0"/>
              <a:t>)</a:t>
            </a:r>
          </a:p>
          <a:p>
            <a:pPr marL="514350" indent="-514350">
              <a:buAutoNum type="arabicParenR"/>
            </a:pPr>
            <a:r>
              <a:rPr lang="en-GB" dirty="0" smtClean="0"/>
              <a:t>Discuss  psychological  research that highlights the benefits of biofeedback ?        (</a:t>
            </a:r>
            <a:r>
              <a:rPr lang="en-GB" dirty="0" smtClean="0">
                <a:solidFill>
                  <a:srgbClr val="FF0000"/>
                </a:solidFill>
              </a:rPr>
              <a:t>3 marks</a:t>
            </a:r>
            <a:r>
              <a:rPr lang="en-GB" dirty="0" smtClean="0"/>
              <a:t>)  </a:t>
            </a:r>
          </a:p>
          <a:p>
            <a:pPr marL="514350" indent="-514350">
              <a:buAutoNum type="arabicParenR"/>
            </a:pPr>
            <a:r>
              <a:rPr lang="en-GB" dirty="0" smtClean="0"/>
              <a:t>Evaluate biofeedback ? (</a:t>
            </a:r>
            <a:r>
              <a:rPr lang="en-GB" dirty="0" smtClean="0">
                <a:solidFill>
                  <a:srgbClr val="FF0000"/>
                </a:solidFill>
              </a:rPr>
              <a:t>3marks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181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Biofeedback </vt:lpstr>
      <vt:lpstr>What is it ?</vt:lpstr>
      <vt:lpstr>Slide 3</vt:lpstr>
      <vt:lpstr>Slide 4</vt:lpstr>
      <vt:lpstr>Research </vt:lpstr>
      <vt:lpstr>Evaluation of Biofeedback  </vt:lpstr>
      <vt:lpstr>Questions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Biofeedback</dc:title>
  <dc:creator>Dhindsa</dc:creator>
  <cp:lastModifiedBy>amaclean</cp:lastModifiedBy>
  <cp:revision>12</cp:revision>
  <dcterms:created xsi:type="dcterms:W3CDTF">2012-02-06T22:06:14Z</dcterms:created>
  <dcterms:modified xsi:type="dcterms:W3CDTF">2012-02-08T15:19:52Z</dcterms:modified>
</cp:coreProperties>
</file>